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ITLE_AND_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ITLE_AND_TWO_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_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66666"/>
              <a:buFont typeface="Arial"/>
              <a:buChar char="•"/>
              <a:defRPr sz="1800">
                <a:solidFill>
                  <a:schemeClr val="lt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urier New"/>
              <a:buChar char="o"/>
              <a:defRPr sz="1800">
                <a:solidFill>
                  <a:schemeClr val="lt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Wingdings"/>
              <a:buChar char="§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Georgia"/>
                <a:ea typeface="Georgia"/>
                <a:cs typeface="Georgia"/>
                <a:sym typeface="Georgia"/>
              </a:rPr>
              <a:t>How to Copy and Share a Document.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Created by:  Melissa Blake for ECHS, Merced CA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Open the document in Google Docs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Under File, select Make a copy.</a:t>
            </a:r>
          </a:p>
        </p:txBody>
      </p:sp>
      <p:sp>
        <p:nvSpPr>
          <p:cNvPr id="31" name="Shape 31"/>
          <p:cNvSpPr/>
          <p:nvPr/>
        </p:nvSpPr>
        <p:spPr>
          <a:xfrm>
            <a:off y="2509649" x="1585800"/>
            <a:ext cy="3896124" cx="65032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Rename the document by typing in the box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1765975" x="879550"/>
            <a:ext cy="4568299" cx="66553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 turn in your document using an electronic form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Click on the share button.</a:t>
            </a:r>
          </a:p>
        </p:txBody>
      </p:sp>
      <p:sp>
        <p:nvSpPr>
          <p:cNvPr id="45" name="Shape 45"/>
          <p:cNvSpPr/>
          <p:nvPr/>
        </p:nvSpPr>
        <p:spPr>
          <a:xfrm>
            <a:off y="2681314" x="3757639"/>
            <a:ext cy="3206324" cx="34891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 turn in your document using an electronic form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Click on where it says change.</a:t>
            </a:r>
          </a:p>
        </p:txBody>
      </p:sp>
      <p:sp>
        <p:nvSpPr>
          <p:cNvPr id="52" name="Shape 52"/>
          <p:cNvSpPr/>
          <p:nvPr/>
        </p:nvSpPr>
        <p:spPr>
          <a:xfrm>
            <a:off y="2624150" x="3761400"/>
            <a:ext cy="3695700" cx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 turn in your document using an electronic form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Make sure that you click </a:t>
            </a:r>
            <a:r>
              <a:rPr b="1" lang="en">
                <a:latin typeface="Ubuntu"/>
                <a:ea typeface="Ubuntu"/>
                <a:cs typeface="Ubuntu"/>
                <a:sym typeface="Ubuntu"/>
              </a:rPr>
              <a:t>people at MUHSD with the link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b="1" lang="en">
                <a:latin typeface="Ubuntu"/>
                <a:ea typeface="Ubuntu"/>
                <a:cs typeface="Ubuntu"/>
                <a:sym typeface="Ubuntu"/>
              </a:rPr>
              <a:t>can edit</a:t>
            </a:r>
            <a:r>
              <a:rPr lang="en">
                <a:latin typeface="Ubuntu"/>
                <a:ea typeface="Ubuntu"/>
                <a:cs typeface="Ubuntu"/>
                <a:sym typeface="Ubuntu"/>
              </a:rPr>
              <a:t> so that it looks like the picture.</a:t>
            </a:r>
          </a:p>
        </p:txBody>
      </p:sp>
      <p:sp>
        <p:nvSpPr>
          <p:cNvPr id="59" name="Shape 59"/>
          <p:cNvSpPr/>
          <p:nvPr/>
        </p:nvSpPr>
        <p:spPr>
          <a:xfrm>
            <a:off y="2953862" x="2477300"/>
            <a:ext cy="3343275" cx="3810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 turn in your document using an electronic form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Open your google form and fill in the blanks.</a:t>
            </a:r>
          </a:p>
        </p:txBody>
      </p:sp>
      <p:sp>
        <p:nvSpPr>
          <p:cNvPr id="66" name="Shape 66"/>
          <p:cNvSpPr/>
          <p:nvPr/>
        </p:nvSpPr>
        <p:spPr>
          <a:xfrm>
            <a:off y="2516225" x="3609775"/>
            <a:ext cy="3810000" cx="3733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 turn in your document using an electronic form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Copy and paste the URL into your doc here.</a:t>
            </a:r>
          </a:p>
        </p:txBody>
      </p:sp>
      <p:sp>
        <p:nvSpPr>
          <p:cNvPr id="73" name="Shape 73"/>
          <p:cNvSpPr/>
          <p:nvPr/>
        </p:nvSpPr>
        <p:spPr>
          <a:xfrm>
            <a:off y="2926400" x="1333500"/>
            <a:ext cy="2865624" cx="6477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1C4587"/>
        </a:solidFill>
      </p:bgPr>
    </p:bg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To turn in your document using an electronic form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>
                <a:latin typeface="Ubuntu"/>
                <a:ea typeface="Ubuntu"/>
                <a:cs typeface="Ubuntu"/>
                <a:sym typeface="Ubuntu"/>
              </a:rPr>
              <a:t>Click Submit and complete your document.</a:t>
            </a:r>
          </a:p>
        </p:txBody>
      </p:sp>
      <p:sp>
        <p:nvSpPr>
          <p:cNvPr id="80" name="Shape 80"/>
          <p:cNvSpPr/>
          <p:nvPr/>
        </p:nvSpPr>
        <p:spPr>
          <a:xfrm>
            <a:off y="2754750" x="1538612"/>
            <a:ext cy="1895674" cx="606677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