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7" name="Shape 1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4124512" x="0"/>
            <a:ext cy="9497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734342" x="685800"/>
            <a:ext cy="22454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457200" mar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4124476" x="685800"/>
            <a:ext cy="9497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190500" mar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None/>
              <a:defRPr strike="noStrike" u="none" b="1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ITLE_AND_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defRPr>
                <a:solidFill>
                  <a:schemeClr val="lt1"/>
                </a:solidFill>
              </a:defRPr>
            </a:lvl1pPr>
            <a:lvl2pPr rtl="0">
              <a:defRPr>
                <a:solidFill>
                  <a:schemeClr val="lt1"/>
                </a:solidFill>
              </a:defRPr>
            </a:lvl2pPr>
            <a:lvl3pPr rtl="0">
              <a:defRPr>
                <a:solidFill>
                  <a:schemeClr val="lt1"/>
                </a:solidFill>
              </a:defRPr>
            </a:lvl3pPr>
            <a:lvl4pPr rtl="0">
              <a:defRPr>
                <a:solidFill>
                  <a:schemeClr val="lt1"/>
                </a:solidFill>
              </a:defRPr>
            </a:lvl4pPr>
            <a:lvl5pPr rtl="0">
              <a:defRPr>
                <a:solidFill>
                  <a:schemeClr val="lt1"/>
                </a:solidFill>
              </a:defRPr>
            </a:lvl5pPr>
            <a:lvl6pPr rtl="0">
              <a:defRPr>
                <a:solidFill>
                  <a:schemeClr val="lt1"/>
                </a:solidFill>
              </a:defRPr>
            </a:lvl6pPr>
            <a:lvl7pPr rtl="0">
              <a:defRPr>
                <a:solidFill>
                  <a:schemeClr val="lt1"/>
                </a:solidFill>
              </a:defRPr>
            </a:lvl7pPr>
            <a:lvl8pPr rtl="0">
              <a:defRPr>
                <a:solidFill>
                  <a:schemeClr val="lt1"/>
                </a:solidFill>
              </a:defRPr>
            </a:lvl8pPr>
            <a:lvl9pPr rtl="0"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ITLE_AND_TWO_COLUMNS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947332" x="457200"/>
            <a:ext cy="4620299" cx="4030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949211" x="4656667"/>
            <a:ext cy="4620299" cx="40302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_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74636" x="0"/>
            <a:ext cy="15543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5875078" x="0"/>
            <a:ext cy="6927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1pPr>
            <a:lvl2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2pPr>
            <a:lvl3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3pPr>
            <a:lvl4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4pPr>
            <a:lvl5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5pPr>
            <a:lvl6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6pPr>
            <a:lvl7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b="1" sz="2400" i="0">
                <a:solidFill>
                  <a:schemeClr val="lt1"/>
                </a:solidFill>
              </a:defRPr>
            </a:lvl7pPr>
            <a:lvl8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b="1" sz="2400" i="0">
                <a:solidFill>
                  <a:schemeClr val="lt1"/>
                </a:solidFill>
              </a:defRPr>
            </a:lvl8pPr>
            <a:lvl9pPr algn="l" rtl="0" indent="-342900" marL="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b="1" sz="2400" i="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2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2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2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4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5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7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8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6.png" Type="http://schemas.openxmlformats.org/officeDocument/2006/relationships/image" Id="rId3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20.png" Type="http://schemas.openxmlformats.org/officeDocument/2006/relationships/image" Id="rId3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9.png" Type="http://schemas.openxmlformats.org/officeDocument/2006/relationships/image" Id="rId3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734342" x="685800"/>
            <a:ext cy="22454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How to complete a vocab assignment.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4124476" x="685800"/>
            <a:ext cy="9497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Created by Mrs. Blake at ECHS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Make sure you Turn it in!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I can always help you tomorrow.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 your document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98" name="Shape 98"/>
          <p:cNvSpPr/>
          <p:nvPr/>
        </p:nvSpPr>
        <p:spPr>
          <a:xfrm>
            <a:off y="1947325" x="584350"/>
            <a:ext cy="4135475" cx="7921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Listen to the video, read the article or what I wrote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This is so you can write your own definition in your OWN WORDS here!</a:t>
            </a:r>
          </a:p>
        </p:txBody>
      </p:sp>
      <p:sp>
        <p:nvSpPr>
          <p:cNvPr id="105" name="Shape 105"/>
          <p:cNvSpPr/>
          <p:nvPr/>
        </p:nvSpPr>
        <p:spPr>
          <a:xfrm>
            <a:off y="2892400" x="4327975"/>
            <a:ext cy="3810000" cx="23812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6" name="Shape 106"/>
          <p:cNvSpPr/>
          <p:nvPr/>
        </p:nvSpPr>
        <p:spPr>
          <a:xfrm rot="10800000">
            <a:off y="3373299" x="6141900"/>
            <a:ext cy="1973100" cx="25448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Complete the sentence by highlighting the correct word.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13" name="Shape 113"/>
          <p:cNvSpPr/>
          <p:nvPr/>
        </p:nvSpPr>
        <p:spPr>
          <a:xfrm>
            <a:off y="2200494" x="974720"/>
            <a:ext cy="3237049" cx="44338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Insert a picture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20" name="Shape 120"/>
          <p:cNvSpPr/>
          <p:nvPr/>
        </p:nvSpPr>
        <p:spPr>
          <a:xfrm>
            <a:off y="1796825" x="2276036"/>
            <a:ext cy="4734750" cx="28177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Type the word, highlight it and go to tools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27" name="Shape 127"/>
          <p:cNvSpPr/>
          <p:nvPr/>
        </p:nvSpPr>
        <p:spPr>
          <a:xfrm>
            <a:off y="1796825" x="1610400"/>
            <a:ext cy="4620299" cx="45150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Under tools click research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34" name="Shape 134"/>
          <p:cNvSpPr/>
          <p:nvPr/>
        </p:nvSpPr>
        <p:spPr>
          <a:xfrm>
            <a:off y="1883225" x="2819075"/>
            <a:ext cy="4620299" cx="32194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Make these changes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Change the g to images</a:t>
            </a:r>
          </a:p>
          <a:p>
            <a:pPr>
              <a:buNone/>
            </a:pPr>
            <a:r>
              <a:rPr lang="en"/>
              <a:t>Make sure the filter says free</a:t>
            </a:r>
          </a:p>
        </p:txBody>
      </p:sp>
      <p:sp>
        <p:nvSpPr>
          <p:cNvPr id="141" name="Shape 141"/>
          <p:cNvSpPr/>
          <p:nvPr/>
        </p:nvSpPr>
        <p:spPr>
          <a:xfrm>
            <a:off y="1661700" x="5685675"/>
            <a:ext cy="5032400" cx="30011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Grab and drop the picture you want into the doc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Explain why you picked that picture.</a:t>
            </a:r>
          </a:p>
        </p:txBody>
      </p:sp>
      <p:sp>
        <p:nvSpPr>
          <p:cNvPr id="148" name="Shape 148"/>
          <p:cNvSpPr/>
          <p:nvPr/>
        </p:nvSpPr>
        <p:spPr>
          <a:xfrm>
            <a:off y="2604400" x="3295650"/>
            <a:ext cy="3963225" cx="32925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Open a tab called easybib.com click on Manual Entry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55" name="Shape 155"/>
          <p:cNvSpPr/>
          <p:nvPr/>
        </p:nvSpPr>
        <p:spPr>
          <a:xfrm>
            <a:off y="1947325" x="1165075"/>
            <a:ext cy="4048875" cx="63143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Open document posted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36" name="Shape 36"/>
          <p:cNvSpPr/>
          <p:nvPr/>
        </p:nvSpPr>
        <p:spPr>
          <a:xfrm>
            <a:off y="1947325" x="534550"/>
            <a:ext cy="4362774" cx="747794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Double click on the image you picked to open its on page.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62" name="Shape 162"/>
          <p:cNvSpPr/>
          <p:nvPr/>
        </p:nvSpPr>
        <p:spPr>
          <a:xfrm>
            <a:off y="2120050" x="457200"/>
            <a:ext cy="4177250" cx="846844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 easybib change source type to digital image.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69" name="Shape 169"/>
          <p:cNvSpPr/>
          <p:nvPr/>
        </p:nvSpPr>
        <p:spPr>
          <a:xfrm>
            <a:off y="2439075" x="714850"/>
            <a:ext cy="3451674" cx="70510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Complete the information and create citation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76" name="Shape 176"/>
          <p:cNvSpPr/>
          <p:nvPr/>
        </p:nvSpPr>
        <p:spPr>
          <a:xfrm>
            <a:off y="2192275" x="1903000"/>
            <a:ext cy="4375350" cx="41684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Copy and paste the citation into your document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183" name="Shape 183"/>
          <p:cNvSpPr/>
          <p:nvPr/>
        </p:nvSpPr>
        <p:spPr>
          <a:xfrm>
            <a:off y="1695450" x="3110054"/>
            <a:ext cy="4772025" cx="2295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You are done with 1 word!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There is a quiz on these words Friday when it is due.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Make a copy under file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43" name="Shape 43"/>
          <p:cNvSpPr/>
          <p:nvPr/>
        </p:nvSpPr>
        <p:spPr>
          <a:xfrm>
            <a:off y="2072800" x="812700"/>
            <a:ext cy="3874000" cx="71838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 your copy click on the share button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50" name="Shape 50"/>
          <p:cNvSpPr/>
          <p:nvPr/>
        </p:nvSpPr>
        <p:spPr>
          <a:xfrm>
            <a:off y="2278175" x="1061625"/>
            <a:ext cy="4087724" cx="46657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Make sure your screen looks like this</a:t>
            </a:r>
          </a:p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57" name="Shape 57"/>
          <p:cNvSpPr/>
          <p:nvPr/>
        </p:nvSpPr>
        <p:spPr>
          <a:xfrm>
            <a:off y="1868775" x="1644350"/>
            <a:ext cy="4698850" cx="53497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Click save and copy the blue link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64" name="Shape 64"/>
          <p:cNvSpPr/>
          <p:nvPr/>
        </p:nvSpPr>
        <p:spPr>
          <a:xfrm>
            <a:off y="2125500" x="622275"/>
            <a:ext cy="1522199" cx="79471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 Edmodo click on turn in assignment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71" name="Shape 71"/>
          <p:cNvSpPr/>
          <p:nvPr/>
        </p:nvSpPr>
        <p:spPr>
          <a:xfrm>
            <a:off y="1796825" x="1563150"/>
            <a:ext cy="4851599" cx="44185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Find the links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78" name="Shape 78"/>
          <p:cNvSpPr/>
          <p:nvPr/>
        </p:nvSpPr>
        <p:spPr>
          <a:xfrm>
            <a:off y="1947325" x="1780000"/>
            <a:ext cy="3742149" cx="300634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74637" x="457200"/>
            <a:ext cy="1522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Insert your link and click attach 2 times.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947332" x="457200"/>
            <a:ext cy="4620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85" name="Shape 85"/>
          <p:cNvSpPr/>
          <p:nvPr/>
        </p:nvSpPr>
        <p:spPr>
          <a:xfrm>
            <a:off y="2222969" x="1045950"/>
            <a:ext cy="4069025" cx="60197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